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2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8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87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45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95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80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724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4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8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59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859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93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32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40810"/>
            </a:gs>
            <a:gs pos="50000">
              <a:srgbClr val="002060"/>
            </a:gs>
            <a:gs pos="100000">
              <a:schemeClr val="tx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B4C0E-1937-4BB0-B166-270EF6586D1F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A5E80-90DA-43A0-B23C-DD97AF22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96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27784" y="1756554"/>
            <a:ext cx="3888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6600" dirty="0">
                <a:solidFill>
                  <a:schemeClr val="bg1"/>
                </a:solidFill>
              </a:rPr>
              <a:t>ETRE PLUS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490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27584" y="1124744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Vous avez la vie à fleur de peau,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la joie à flots au creux des os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Vous mangez le temps à le temps à belles dents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Fini le temps des contretemps, c’est le bon temps.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Vous retrouvez le goût de vivre,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Loin de l’asphalte et du métro</a:t>
            </a:r>
          </a:p>
        </p:txBody>
      </p:sp>
    </p:spTree>
    <p:extLst>
      <p:ext uri="{BB962C8B-B14F-4D97-AF65-F5344CB8AC3E}">
        <p14:creationId xmlns:p14="http://schemas.microsoft.com/office/powerpoint/2010/main" val="1223016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11384"/>
            <a:ext cx="69847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Vous avez envie d’aller plus haut,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vous avez envie d’aller plus loin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De l’audace !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Recherchez au fond de votre cœur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Le ciel rouge d’un demain de bonheur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Sans coucher de soleil !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24744"/>
            <a:ext cx="8136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Etre plus, ce n’est pas avoir plus,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crouler sous le luxe et les bank-notes.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Etre plus, ce n’est pas être mieux,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se croire heureux dans ses babouches et son fauteuil.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C’est retrouver au fond de vous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la vérité qui est en tous</a:t>
            </a:r>
          </a:p>
        </p:txBody>
      </p:sp>
    </p:spTree>
    <p:extLst>
      <p:ext uri="{BB962C8B-B14F-4D97-AF65-F5344CB8AC3E}">
        <p14:creationId xmlns:p14="http://schemas.microsoft.com/office/powerpoint/2010/main" val="5149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22417"/>
            <a:ext cx="77768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dirty="0">
                <a:solidFill>
                  <a:schemeClr val="bg1"/>
                </a:solidFill>
              </a:rPr>
              <a:t>Etre plus est à votre portée, </a:t>
            </a:r>
            <a:endParaRPr lang="fr-FR" sz="2800" dirty="0" smtClean="0">
              <a:solidFill>
                <a:schemeClr val="bg1"/>
              </a:solidFill>
            </a:endParaRPr>
          </a:p>
          <a:p>
            <a:pPr lvl="0"/>
            <a:r>
              <a:rPr lang="fr-FR" sz="2800" dirty="0" smtClean="0">
                <a:solidFill>
                  <a:schemeClr val="bg1"/>
                </a:solidFill>
              </a:rPr>
              <a:t>pour </a:t>
            </a:r>
            <a:r>
              <a:rPr lang="fr-FR" sz="2800" dirty="0">
                <a:solidFill>
                  <a:schemeClr val="bg1"/>
                </a:solidFill>
              </a:rPr>
              <a:t>cela il vous suffit d’aimer </a:t>
            </a:r>
            <a:endParaRPr lang="fr-FR" sz="2800" dirty="0" smtClean="0">
              <a:solidFill>
                <a:schemeClr val="bg1"/>
              </a:solidFill>
            </a:endParaRPr>
          </a:p>
          <a:p>
            <a:pPr lvl="0"/>
            <a:r>
              <a:rPr lang="fr-FR" sz="2800" dirty="0" smtClean="0">
                <a:solidFill>
                  <a:schemeClr val="bg1"/>
                </a:solidFill>
              </a:rPr>
              <a:t>tous </a:t>
            </a:r>
            <a:r>
              <a:rPr lang="fr-FR" sz="2800" dirty="0">
                <a:solidFill>
                  <a:schemeClr val="bg1"/>
                </a:solidFill>
              </a:rPr>
              <a:t>les </a:t>
            </a:r>
            <a:r>
              <a:rPr lang="fr-FR" sz="2800" dirty="0" smtClean="0">
                <a:solidFill>
                  <a:schemeClr val="bg1"/>
                </a:solidFill>
              </a:rPr>
              <a:t>hommes !</a:t>
            </a:r>
            <a:endParaRPr lang="fr-FR" sz="2800" dirty="0">
              <a:solidFill>
                <a:schemeClr val="bg1"/>
              </a:solidFill>
            </a:endParaRPr>
          </a:p>
          <a:p>
            <a:pPr lvl="0"/>
            <a:r>
              <a:rPr lang="fr-FR" sz="2800" dirty="0">
                <a:solidFill>
                  <a:schemeClr val="bg1"/>
                </a:solidFill>
              </a:rPr>
              <a:t>Recherchez au fond de tous les cœurs,</a:t>
            </a:r>
          </a:p>
          <a:p>
            <a:pPr lvl="0"/>
            <a:r>
              <a:rPr lang="fr-FR" sz="2800" dirty="0">
                <a:solidFill>
                  <a:schemeClr val="bg1"/>
                </a:solidFill>
              </a:rPr>
              <a:t>Le ciel rouge d’un demain de bonheur</a:t>
            </a:r>
          </a:p>
          <a:p>
            <a:pPr lvl="0"/>
            <a:r>
              <a:rPr lang="fr-FR" sz="2800" dirty="0">
                <a:solidFill>
                  <a:schemeClr val="bg1"/>
                </a:solidFill>
              </a:rPr>
              <a:t>Sans coucher de soleil !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49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9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172</Words>
  <Application>Microsoft Office PowerPoint</Application>
  <PresentationFormat>Affichage à l'écran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Prat</dc:creator>
  <cp:lastModifiedBy>Sylvie Prat</cp:lastModifiedBy>
  <cp:revision>6</cp:revision>
  <dcterms:created xsi:type="dcterms:W3CDTF">2014-07-25T16:59:12Z</dcterms:created>
  <dcterms:modified xsi:type="dcterms:W3CDTF">2014-07-25T20:44:22Z</dcterms:modified>
</cp:coreProperties>
</file>